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321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320" r:id="rId39"/>
    <p:sldId id="319" r:id="rId40"/>
    <p:sldId id="318" r:id="rId41"/>
    <p:sldId id="290" r:id="rId42"/>
    <p:sldId id="292" r:id="rId43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2"/>
    <p:restoredTop sz="91319" autoAdjust="0"/>
  </p:normalViewPr>
  <p:slideViewPr>
    <p:cSldViewPr snapToGrid="0">
      <p:cViewPr>
        <p:scale>
          <a:sx n="167" d="100"/>
          <a:sy n="167" d="100"/>
        </p:scale>
        <p:origin x="-1104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Testabdeckung</a:t>
            </a:r>
            <a:endParaRPr lang="en-US" dirty="0"/>
          </a:p>
        </c:rich>
      </c:tx>
      <c:layout/>
      <c:overlay val="0"/>
      <c:spPr>
        <a:noFill/>
        <a:ln cmpd="sng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Getestet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81.0</c:v>
                </c:pt>
                <c:pt idx="1">
                  <c:v>89.0</c:v>
                </c:pt>
                <c:pt idx="2">
                  <c:v>90.0</c:v>
                </c:pt>
                <c:pt idx="3">
                  <c:v>78.0</c:v>
                </c:pt>
                <c:pt idx="4">
                  <c:v>83.0</c:v>
                </c:pt>
                <c:pt idx="5">
                  <c:v>70.0</c:v>
                </c:pt>
                <c:pt idx="6">
                  <c:v>91.0</c:v>
                </c:pt>
                <c:pt idx="7">
                  <c:v>81.0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E3-4ACA-9ADC-94827A3B74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Ungetestet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19.0</c:v>
                </c:pt>
                <c:pt idx="1">
                  <c:v>11.0</c:v>
                </c:pt>
                <c:pt idx="2">
                  <c:v>10.0</c:v>
                </c:pt>
                <c:pt idx="3">
                  <c:v>22.0</c:v>
                </c:pt>
                <c:pt idx="4">
                  <c:v>17.0</c:v>
                </c:pt>
                <c:pt idx="5">
                  <c:v>30.0</c:v>
                </c:pt>
                <c:pt idx="6">
                  <c:v>9.0</c:v>
                </c:pt>
                <c:pt idx="7">
                  <c:v>19.0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736530112"/>
        <c:axId val="173653243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Mindestanforderung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6530112"/>
        <c:axId val="1736532432"/>
      </c:lineChart>
      <c:catAx>
        <c:axId val="173653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6532432"/>
        <c:crosses val="autoZero"/>
        <c:auto val="1"/>
        <c:lblAlgn val="ctr"/>
        <c:lblOffset val="100"/>
        <c:noMultiLvlLbl val="0"/>
      </c:catAx>
      <c:valAx>
        <c:axId val="17365324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65301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55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86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304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522515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854037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5584644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963787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864920" y="2402774"/>
            <a:ext cx="221672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466107" y="2418607"/>
            <a:ext cx="356797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444469" y="2418607"/>
            <a:ext cx="497650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918983" y="2440379"/>
            <a:ext cx="155246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9290020" y="3092393"/>
            <a:ext cx="293367" cy="27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219822" y="3015203"/>
            <a:ext cx="293367" cy="27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Gerade Verbindung mit Pfeil 16"/>
          <p:cNvCxnSpPr/>
          <p:nvPr/>
        </p:nvCxnSpPr>
        <p:spPr>
          <a:xfrm flipH="1" flipV="1">
            <a:off x="5132733" y="2567039"/>
            <a:ext cx="374" cy="180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24"/>
          <p:cNvSpPr/>
          <p:nvPr/>
        </p:nvSpPr>
        <p:spPr>
          <a:xfrm>
            <a:off x="7797421" y="3684896"/>
            <a:ext cx="177422" cy="1819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952096" y="3835021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8104496" y="3518847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416120" y="3521121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3110319" y="3332327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798695" y="3330052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487071" y="3641676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653119" y="3798625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7160858" y="2893288"/>
            <a:ext cx="236229" cy="222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2487071" y="2895818"/>
            <a:ext cx="192439" cy="19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334671" y="3048218"/>
            <a:ext cx="192439" cy="19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604690" y="3291439"/>
            <a:ext cx="43205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4076758" y="1922027"/>
            <a:ext cx="43205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9229784" y="2097287"/>
            <a:ext cx="35427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9062144" y="3558422"/>
            <a:ext cx="37903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L-Form 1"/>
          <p:cNvSpPr/>
          <p:nvPr/>
        </p:nvSpPr>
        <p:spPr>
          <a:xfrm rot="16200000">
            <a:off x="2150392" y="3653724"/>
            <a:ext cx="340963" cy="340963"/>
          </a:xfrm>
          <a:prstGeom prst="corne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L-Form 24"/>
          <p:cNvSpPr/>
          <p:nvPr/>
        </p:nvSpPr>
        <p:spPr>
          <a:xfrm rot="16200000">
            <a:off x="7461297" y="3838593"/>
            <a:ext cx="340963" cy="340963"/>
          </a:xfrm>
          <a:prstGeom prst="corne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7613543" y="4180669"/>
            <a:ext cx="193728" cy="1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805329" y="4002437"/>
            <a:ext cx="153051" cy="197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2288968" y="3995512"/>
            <a:ext cx="193728" cy="1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492921" y="3824780"/>
            <a:ext cx="153051" cy="197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3604690" y="3297154"/>
            <a:ext cx="46439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59985" y="1923649"/>
            <a:ext cx="43772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9231230" y="2098530"/>
            <a:ext cx="36997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9046445" y="3559665"/>
            <a:ext cx="41188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2348864" y="2889360"/>
            <a:ext cx="325755" cy="93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652385" y="3006090"/>
            <a:ext cx="337185" cy="95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9206865" y="2098530"/>
            <a:ext cx="3943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9050655" y="3565380"/>
            <a:ext cx="3943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630358" y="3310875"/>
            <a:ext cx="41586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062793" y="1920225"/>
            <a:ext cx="41586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1252017" y="2144226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026029" y="2134466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818058" y="2138219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630266" y="2194951"/>
            <a:ext cx="50025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255631" y="2198705"/>
            <a:ext cx="43794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877272" y="2194951"/>
            <a:ext cx="2577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882393" y="3159290"/>
            <a:ext cx="1279720" cy="6289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880831" y="3154218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8878238" y="3544990"/>
            <a:ext cx="756847" cy="45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030686" y="1999438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38939" y="1914509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584094" y="3278600"/>
            <a:ext cx="1005923" cy="42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3584094" y="3278600"/>
            <a:ext cx="1005923" cy="42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138939" y="1914509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878238" y="3544990"/>
            <a:ext cx="756847" cy="45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030686" y="1999438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880831" y="3154218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880831" y="3046112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3465326" y="1444081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450202" y="3062313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845069" y="3068129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067271" y="3534636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151708" y="3533473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689855" y="3525330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912056" y="3984857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364602" y="4214039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621704" y="4450200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238470" y="4462997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979041" y="4217528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 flipH="1" flipV="1">
            <a:off x="3605296" y="1812859"/>
            <a:ext cx="374" cy="180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4484429" y="2861052"/>
            <a:ext cx="248116" cy="252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961218" y="2987100"/>
            <a:ext cx="625061" cy="252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3974878" y="2708436"/>
            <a:ext cx="1860530" cy="837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Rechteck 19"/>
          <p:cNvSpPr/>
          <p:nvPr/>
        </p:nvSpPr>
        <p:spPr>
          <a:xfrm>
            <a:off x="2448948" y="1439347"/>
            <a:ext cx="1221177" cy="877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" name="L-Form 1"/>
          <p:cNvSpPr/>
          <p:nvPr/>
        </p:nvSpPr>
        <p:spPr>
          <a:xfrm rot="16200000">
            <a:off x="3391792" y="1975612"/>
            <a:ext cx="832245" cy="839244"/>
          </a:xfrm>
          <a:prstGeom prst="corner">
            <a:avLst>
              <a:gd name="adj1" fmla="val 66556"/>
              <a:gd name="adj2" fmla="val 5848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6569146" y="2169326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697898" y="4611668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377943" y="4111875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H="1" flipV="1">
            <a:off x="4051790" y="4337219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7706040" y="4367582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 flipV="1">
            <a:off x="7710690" y="2029166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Shape 2"/>
          <p:cNvSpPr txBox="1"/>
          <p:nvPr/>
        </p:nvSpPr>
        <p:spPr>
          <a:xfrm rot="780268">
            <a:off x="2335693" y="269937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7200" dirty="0" smtClean="0">
                <a:ln w="0"/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Roboto Thin"/>
              </a:rPr>
              <a:t>Zeitmangel</a:t>
            </a:r>
            <a:endParaRPr lang="de-DE" sz="3600" b="0" strike="noStrike" spc="-1" dirty="0">
              <a:solidFill>
                <a:srgbClr val="FF0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1455065657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</a:t>
                      </a:r>
                      <a:r>
                        <a:rPr lang="de-DE" sz="1800" b="0" strike="noStrike" spc="-1" baseline="0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29 </a:t>
                      </a:r>
                      <a:r>
                        <a:rPr lang="de-DE" sz="1800" b="0" strike="noStrike" spc="-1" dirty="0" smtClean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 </a:t>
                      </a:r>
                      <a:r>
                        <a:rPr lang="de-DE" sz="1800" b="0" strike="noStrike" spc="-1" baseline="0" dirty="0" smtClean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129 </a:t>
                      </a:r>
                      <a:r>
                        <a:rPr lang="de-DE" sz="1800" b="0" strike="noStrike" spc="-1" dirty="0" smtClean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34 </a:t>
                      </a:r>
                      <a:r>
                        <a:rPr lang="de-DE" sz="1800" b="0" strike="noStrike" spc="-1" dirty="0" smtClean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Rechteck 2">
            <a:extLst>
              <a:ext uri="{FF2B5EF4-FFF2-40B4-BE49-F238E27FC236}">
                <a16:creationId xmlns:a16="http://schemas.microsoft.com/office/drawing/2014/main" xmlns="" id="{BAA58EF6-8B3C-4CB5-BBA9-5FB508BB4C03}"/>
              </a:ext>
            </a:extLst>
          </p:cNvPr>
          <p:cNvSpPr/>
          <p:nvPr/>
        </p:nvSpPr>
        <p:spPr>
          <a:xfrm>
            <a:off x="7157518" y="1752518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xmlns="" id="{799407A8-FD26-4DE3-B420-BFB8EE03ABD0}"/>
              </a:ext>
            </a:extLst>
          </p:cNvPr>
          <p:cNvSpPr/>
          <p:nvPr/>
        </p:nvSpPr>
        <p:spPr>
          <a:xfrm>
            <a:off x="7110561" y="2275738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06799D5-FF88-4E38-8024-95F5ADAEB858}"/>
              </a:ext>
            </a:extLst>
          </p:cNvPr>
          <p:cNvSpPr txBox="1"/>
          <p:nvPr/>
        </p:nvSpPr>
        <p:spPr>
          <a:xfrm>
            <a:off x="6444035" y="2595334"/>
            <a:ext cx="3466877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Sprintziele wurden nicht erreicht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25% der Mindestanforderungen abgeschlossen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072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VI -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38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218938" y="187145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171981" y="239467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9CA932-F8D1-4290-B470-B8D3E73F8270}"/>
              </a:ext>
            </a:extLst>
          </p:cNvPr>
          <p:cNvSpPr txBox="1"/>
          <p:nvPr/>
        </p:nvSpPr>
        <p:spPr>
          <a:xfrm>
            <a:off x="6564566" y="2595333"/>
            <a:ext cx="3487724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 verlief erfolgreich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Mindestanforderungen wurden erreicht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81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-1" y="139320"/>
            <a:ext cx="5363455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363454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III - </a:t>
            </a:r>
            <a:r>
              <a:rPr lang="de-DE" sz="2800" spc="-1" dirty="0">
                <a:solidFill>
                  <a:srgbClr val="000000"/>
                </a:solidFill>
                <a:latin typeface="Arial"/>
                <a:ea typeface="Roboto Thin"/>
              </a:rPr>
              <a:t>Qualitätssicherung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66797BCB-D639-467C-BF22-F745F186A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154172"/>
              </p:ext>
            </p:extLst>
          </p:nvPr>
        </p:nvGraphicFramePr>
        <p:xfrm>
          <a:off x="477900" y="769821"/>
          <a:ext cx="8298756" cy="448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479217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ln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124531"/>
            <a:ext cx="2064573" cy="153942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589787" y="1068017"/>
            <a:ext cx="258063" cy="2527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520" y="1202224"/>
            <a:ext cx="8346960" cy="3615471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aktualisierte sich selbstständig über Änderungen am Spielzustand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spc="-1" dirty="0">
                <a:solidFill>
                  <a:srgbClr val="FFFFFF"/>
                </a:solidFill>
                <a:latin typeface="Arial"/>
                <a:ea typeface="Roboto Light"/>
              </a:rPr>
              <a:t>Module können schnell entfernt oder hinzugefügt werden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41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</a:t>
            </a: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24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258" y="1739094"/>
            <a:ext cx="4192301" cy="29018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121" y="1693708"/>
            <a:ext cx="383654" cy="253602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704" y="3037114"/>
            <a:ext cx="335465" cy="73926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651" y="4105979"/>
            <a:ext cx="1030053" cy="188945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3691637" y="3608016"/>
            <a:ext cx="2169413" cy="335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743700" y="1074366"/>
            <a:ext cx="984250" cy="335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5318761" y="1306712"/>
            <a:ext cx="2113483" cy="24689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>
            <a:off x="4419600" y="1306712"/>
            <a:ext cx="2866390" cy="24689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1885950" y="1090450"/>
            <a:ext cx="128270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168650" y="1090450"/>
            <a:ext cx="159385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762500" y="1090450"/>
            <a:ext cx="243840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207249" y="1074990"/>
            <a:ext cx="498475" cy="2754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835149" y="3543300"/>
            <a:ext cx="5365751" cy="1733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>
            <a:off x="7010400" y="3619435"/>
            <a:ext cx="345925" cy="2476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7010400" y="3209875"/>
            <a:ext cx="345926" cy="26676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 Verbindung 9"/>
          <p:cNvCxnSpPr/>
          <p:nvPr/>
        </p:nvCxnSpPr>
        <p:spPr>
          <a:xfrm rot="10800000">
            <a:off x="2336800" y="3235884"/>
            <a:ext cx="4940300" cy="240754"/>
          </a:xfrm>
          <a:prstGeom prst="bentConnector3">
            <a:avLst>
              <a:gd name="adj1" fmla="val 100000"/>
            </a:avLst>
          </a:prstGeom>
          <a:ln w="28575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4053840" y="2847530"/>
            <a:ext cx="960120" cy="497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1607820" y="1087310"/>
            <a:ext cx="271781" cy="7414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7208520" y="3830510"/>
            <a:ext cx="495300" cy="13510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7407197" y="3619435"/>
            <a:ext cx="120449" cy="4263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>
            <a:off x="6931328" y="4482382"/>
            <a:ext cx="424997" cy="19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H="1">
            <a:off x="6931328" y="4864020"/>
            <a:ext cx="424997" cy="19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/>
          <p:nvPr/>
        </p:nvCxnSpPr>
        <p:spPr>
          <a:xfrm rot="10800000">
            <a:off x="2527300" y="3242383"/>
            <a:ext cx="4833620" cy="780209"/>
          </a:xfrm>
          <a:prstGeom prst="bentConnector3">
            <a:avLst>
              <a:gd name="adj1" fmla="val 99974"/>
            </a:avLst>
          </a:prstGeom>
          <a:ln w="28575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2749702" y="1513198"/>
            <a:ext cx="1479398" cy="154193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4302230" y="3121794"/>
            <a:ext cx="3070" cy="118350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1773367" y="1230491"/>
            <a:ext cx="3436459" cy="4602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1773367" y="1526325"/>
            <a:ext cx="3436459" cy="20247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3" grpId="0" animBg="1"/>
      <p:bldP spid="33" grpId="1" animBg="1"/>
      <p:bldP spid="34" grpId="0" animBg="1"/>
      <p:bldP spid="35" grpId="0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230" y="3206819"/>
            <a:ext cx="1044000" cy="19150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600200" y="1059180"/>
            <a:ext cx="784860" cy="2667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718560" y="1516380"/>
            <a:ext cx="1386840" cy="1386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1600200" y="1043940"/>
            <a:ext cx="784860" cy="2743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24"/>
          <p:cNvSpPr/>
          <p:nvPr/>
        </p:nvSpPr>
        <p:spPr>
          <a:xfrm>
            <a:off x="2916937" y="2160216"/>
            <a:ext cx="228197" cy="3989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9092810" y="2183151"/>
            <a:ext cx="549171" cy="2604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4051839" y="2155372"/>
            <a:ext cx="549171" cy="2604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014137" y="2217956"/>
            <a:ext cx="228197" cy="555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851</Words>
  <Application>Microsoft Macintosh PowerPoint</Application>
  <PresentationFormat>Benutzerdefiniert</PresentationFormat>
  <Paragraphs>410</Paragraphs>
  <Slides>42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DejaVu Sans</vt:lpstr>
      <vt:lpstr>Roboto</vt:lpstr>
      <vt:lpstr>Roboto Black</vt:lpstr>
      <vt:lpstr>Roboto Light</vt:lpstr>
      <vt:lpstr>Roboto Thin</vt:lpstr>
      <vt:lpstr>Symbol</vt:lpstr>
      <vt:lpstr>Times New Roman</vt:lpstr>
      <vt:lpstr>Wingdings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Keanu Stückrad</cp:lastModifiedBy>
  <cp:revision>221</cp:revision>
  <dcterms:created xsi:type="dcterms:W3CDTF">2019-06-02T16:58:13Z</dcterms:created>
  <dcterms:modified xsi:type="dcterms:W3CDTF">2019-08-11T16:08:54Z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